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6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2AB5E988-305C-4FF6-81AE-0F48BFCD1034}" type="datetimeFigureOut">
              <a:rPr lang="en-US"/>
              <a:pPr/>
              <a:t>11/4/2011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6D9A6A66-1E3D-4AD4-9705-4F3F89C2678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38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86AF9B70-A79D-4599-AB2C-3927A137DA96}" type="datetimeFigureOut">
              <a:rPr lang="es-MX"/>
              <a:pPr/>
              <a:t>04/11/2011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737EFA5F-BC10-4C58-8E00-7369BCF21476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36765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07B79B-C9A8-4C71-A55F-21ED3C00B8DC}" type="slidenum">
              <a:rPr lang="es-MX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50241A-AAAB-44FC-BFAC-147B0B2AA159}" type="datetimeFigureOut">
              <a:rPr lang="es-MX"/>
              <a:pPr/>
              <a:t>04/11/2011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7D3A1-19A8-4822-B347-737361B2D9D0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1550E1-CBC9-4067-B634-1DAE43BC7030}" type="datetimeFigureOut">
              <a:rPr lang="es-MX"/>
              <a:pPr/>
              <a:t>04/11/2011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40078-DE29-442A-A783-B5A12A7528EC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9F3F24-A92A-4E27-ADAB-24AAD9968D99}" type="datetimeFigureOut">
              <a:rPr lang="es-MX"/>
              <a:pPr/>
              <a:t>04/11/2011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FCB31-A9D1-4C4D-88D4-72FB8C488A55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DE738C-D2CA-479C-83AD-9C5CDF6FE571}" type="datetimeFigureOut">
              <a:rPr lang="es-MX"/>
              <a:pPr/>
              <a:t>04/11/2011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EAB84-B795-45D6-8055-8F8A89BDB620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9F3A4A-6265-4625-9DF5-962D962A6182}" type="datetimeFigureOut">
              <a:rPr lang="es-MX"/>
              <a:pPr/>
              <a:t>04/11/2011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30FD6-D575-4EFE-A573-D4DCA8646C8F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A496C9-8372-472D-B1FB-3C26067ADF7D}" type="datetimeFigureOut">
              <a:rPr lang="es-MX"/>
              <a:pPr/>
              <a:t>04/11/2011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4D105-A7B4-4B23-A54D-701930583860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3262C-E5F6-4075-84C2-A4A3D3229008}" type="datetimeFigureOut">
              <a:rPr lang="es-MX"/>
              <a:pPr/>
              <a:t>04/11/2011</a:t>
            </a:fld>
            <a:endParaRPr 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2C70F-AD92-4AB5-8F11-D0144234D718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92D93C-60FF-4A4A-8972-7BBB29933109}" type="datetimeFigureOut">
              <a:rPr lang="es-MX"/>
              <a:pPr/>
              <a:t>04/11/2011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CD262-5D6B-4EF6-9232-7960886839E0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7F50AA-4397-45B7-B39A-57510A839C15}" type="datetimeFigureOut">
              <a:rPr lang="es-MX"/>
              <a:pPr/>
              <a:t>04/11/2011</a:t>
            </a:fld>
            <a:endParaRPr lang="es-MX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60E8C-FC01-46DB-B81D-784088B0347B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D06E3B-89A8-4FE9-B1F3-81D8277AD648}" type="datetimeFigureOut">
              <a:rPr lang="es-MX"/>
              <a:pPr/>
              <a:t>04/11/2011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F478A-928E-4D93-9D7C-294CFDD557F0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FC813-CAB2-4161-8FB5-977B2BBEC698}" type="datetimeFigureOut">
              <a:rPr lang="es-MX"/>
              <a:pPr/>
              <a:t>04/11/2011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7282E-F91E-4498-9DCA-A1B983A304B5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9CB1DA44-BF02-4863-A5BE-41E3D657112E}" type="datetimeFigureOut">
              <a:rPr lang="es-MX"/>
              <a:pPr/>
              <a:t>04/11/2011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EC118DAA-D144-4BA1-9731-3B069323EE47}" type="slidenum">
              <a:rPr lang="es-MX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ctrTitle"/>
          </p:nvPr>
        </p:nvSpPr>
        <p:spPr>
          <a:xfrm>
            <a:off x="685800" y="836613"/>
            <a:ext cx="7772400" cy="2232025"/>
          </a:xfrm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Acceso</a:t>
            </a:r>
            <a:r>
              <a:rPr lang="en-US" dirty="0" smtClean="0">
                <a:ea typeface="ＭＳ Ｐゴシック" pitchFamily="34" charset="-128"/>
              </a:rPr>
              <a:t> al Portal de </a:t>
            </a:r>
            <a:r>
              <a:rPr lang="en-US" dirty="0" err="1" smtClean="0">
                <a:ea typeface="ＭＳ Ｐゴシック" pitchFamily="34" charset="-128"/>
              </a:rPr>
              <a:t>Transparencia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5362" name="2 Subtítulo"/>
          <p:cNvSpPr>
            <a:spLocks noGrp="1"/>
          </p:cNvSpPr>
          <p:nvPr>
            <p:ph type="subTitle" idx="1"/>
          </p:nvPr>
        </p:nvSpPr>
        <p:spPr>
          <a:xfrm>
            <a:off x="1187450" y="3284538"/>
            <a:ext cx="6800850" cy="2401887"/>
          </a:xfrm>
        </p:spPr>
        <p:txBody>
          <a:bodyPr/>
          <a:lstStyle/>
          <a:p>
            <a:pPr eaLnBrk="1" hangingPunct="1"/>
            <a:r>
              <a:rPr lang="en-US" sz="2600" dirty="0" smtClean="0">
                <a:solidFill>
                  <a:srgbClr val="898989"/>
                </a:solidFill>
                <a:ea typeface="ＭＳ Ｐゴシック" pitchFamily="34" charset="-128"/>
              </a:rPr>
              <a:t/>
            </a:r>
            <a:br>
              <a:rPr lang="en-US" sz="2600" dirty="0" smtClean="0">
                <a:solidFill>
                  <a:srgbClr val="898989"/>
                </a:solidFill>
                <a:ea typeface="ＭＳ Ｐゴシック" pitchFamily="34" charset="-128"/>
              </a:rPr>
            </a:br>
            <a:endParaRPr lang="en-US" sz="2600" dirty="0" smtClean="0">
              <a:solidFill>
                <a:srgbClr val="898989"/>
              </a:solidFill>
              <a:ea typeface="ＭＳ Ｐゴシック" pitchFamily="34" charset="-128"/>
            </a:endParaRPr>
          </a:p>
          <a:p>
            <a:pPr eaLnBrk="1" hangingPunct="1"/>
            <a:endParaRPr lang="en-US" sz="2400" dirty="0" smtClean="0">
              <a:solidFill>
                <a:srgbClr val="898989"/>
              </a:solidFill>
              <a:ea typeface="ＭＳ Ｐゴシック" pitchFamily="34" charset="-128"/>
            </a:endParaRPr>
          </a:p>
          <a:p>
            <a:pPr eaLnBrk="1" hangingPunct="1"/>
            <a:r>
              <a:rPr lang="es-ES" sz="2400" dirty="0" smtClean="0">
                <a:solidFill>
                  <a:schemeClr val="tx1"/>
                </a:solidFill>
                <a:ea typeface="ＭＳ Ｐゴシック" pitchFamily="34" charset="-128"/>
              </a:rPr>
              <a:t>Noviembre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 2011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/>
            <a:endParaRPr lang="es-MX" dirty="0" smtClean="0">
              <a:solidFill>
                <a:srgbClr val="898989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Hacer click en</a:t>
            </a:r>
            <a:br>
              <a:rPr lang="es-MX" dirty="0" smtClean="0"/>
            </a:br>
            <a:r>
              <a:rPr lang="es-MX" i="1" dirty="0" smtClean="0"/>
              <a:t>Reporte de Montos totales…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34422"/>
          <a:stretch>
            <a:fillRect/>
          </a:stretch>
        </p:blipFill>
        <p:spPr bwMode="auto">
          <a:xfrm>
            <a:off x="323528" y="1628800"/>
            <a:ext cx="805239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2843808" y="5157192"/>
            <a:ext cx="424847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Seleccionar año y dar click en</a:t>
            </a:r>
            <a:br>
              <a:rPr lang="es-MX" dirty="0" smtClean="0"/>
            </a:br>
            <a:r>
              <a:rPr lang="es-MX" i="1" dirty="0" smtClean="0"/>
              <a:t>Emitir Reporte</a:t>
            </a:r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r="2184" b="34422"/>
          <a:stretch>
            <a:fillRect/>
          </a:stretch>
        </p:blipFill>
        <p:spPr bwMode="auto">
          <a:xfrm>
            <a:off x="395536" y="1628800"/>
            <a:ext cx="830613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Elipse"/>
          <p:cNvSpPr/>
          <p:nvPr/>
        </p:nvSpPr>
        <p:spPr>
          <a:xfrm>
            <a:off x="5436096" y="4365104"/>
            <a:ext cx="115212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7 Elipse"/>
          <p:cNvSpPr/>
          <p:nvPr/>
        </p:nvSpPr>
        <p:spPr>
          <a:xfrm>
            <a:off x="4788024" y="4797152"/>
            <a:ext cx="136815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068960"/>
            <a:ext cx="8229600" cy="1143000"/>
          </a:xfrm>
        </p:spPr>
        <p:txBody>
          <a:bodyPr/>
          <a:lstStyle/>
          <a:p>
            <a:r>
              <a:rPr lang="es-MX" dirty="0" smtClean="0"/>
              <a:t>¡Gracias!</a:t>
            </a:r>
            <a:endParaRPr lang="es-MX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 smtClean="0"/>
              <a:t>Acceder a </a:t>
            </a:r>
            <a:r>
              <a:rPr lang="es-MX" sz="4000" i="1" dirty="0" smtClean="0"/>
              <a:t>www.sat.gob.mx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7931593" cy="50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Elipse"/>
          <p:cNvSpPr/>
          <p:nvPr/>
        </p:nvSpPr>
        <p:spPr>
          <a:xfrm>
            <a:off x="611560" y="1412776"/>
            <a:ext cx="194421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Colocar el cursor sobre </a:t>
            </a:r>
            <a:br>
              <a:rPr lang="es-MX" dirty="0" smtClean="0"/>
            </a:br>
            <a:r>
              <a:rPr lang="es-MX" i="1" dirty="0" smtClean="0"/>
              <a:t>Orientación y Contacto</a:t>
            </a:r>
            <a:endParaRPr lang="es-MX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353" y="1600200"/>
            <a:ext cx="60872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abajo"/>
          <p:cNvSpPr/>
          <p:nvPr/>
        </p:nvSpPr>
        <p:spPr>
          <a:xfrm>
            <a:off x="5580112" y="2276872"/>
            <a:ext cx="216024" cy="50405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Dar click en </a:t>
            </a:r>
            <a:r>
              <a:rPr lang="es-MX" i="1" dirty="0" smtClean="0"/>
              <a:t>Orientación, quejas</a:t>
            </a:r>
            <a:endParaRPr lang="es-MX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b="5156"/>
          <a:stretch>
            <a:fillRect/>
          </a:stretch>
        </p:blipFill>
        <p:spPr bwMode="auto">
          <a:xfrm>
            <a:off x="755576" y="1196752"/>
            <a:ext cx="7344816" cy="522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4860032" y="3429000"/>
            <a:ext cx="115212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Hacer click en </a:t>
            </a:r>
            <a:br>
              <a:rPr lang="es-MX" dirty="0" smtClean="0"/>
            </a:br>
            <a:r>
              <a:rPr lang="es-MX" i="1" dirty="0" smtClean="0"/>
              <a:t>Servicios por Internet</a:t>
            </a:r>
            <a:endParaRPr lang="es-MX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6182"/>
          <a:stretch>
            <a:fillRect/>
          </a:stretch>
        </p:blipFill>
        <p:spPr bwMode="auto">
          <a:xfrm>
            <a:off x="467544" y="1916832"/>
            <a:ext cx="7985582" cy="44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323528" y="3501008"/>
            <a:ext cx="1440160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Hacer click en </a:t>
            </a:r>
            <a:br>
              <a:rPr lang="es-MX" dirty="0" smtClean="0"/>
            </a:br>
            <a:r>
              <a:rPr lang="es-MX" i="1" dirty="0" smtClean="0"/>
              <a:t>Donatarias Autorizadas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35516"/>
          <a:stretch>
            <a:fillRect/>
          </a:stretch>
        </p:blipFill>
        <p:spPr bwMode="auto">
          <a:xfrm>
            <a:off x="251520" y="1700808"/>
            <a:ext cx="833784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323528" y="4365104"/>
            <a:ext cx="136815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Hacer click en </a:t>
            </a:r>
            <a:r>
              <a:rPr lang="es-MX" i="1" dirty="0" smtClean="0"/>
              <a:t>Consulta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52593"/>
          <a:stretch>
            <a:fillRect/>
          </a:stretch>
        </p:blipFill>
        <p:spPr bwMode="auto">
          <a:xfrm>
            <a:off x="467543" y="1556792"/>
            <a:ext cx="830342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323528" y="5013176"/>
            <a:ext cx="136815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Hacer click en </a:t>
            </a:r>
            <a:br>
              <a:rPr lang="es-MX" dirty="0" smtClean="0"/>
            </a:br>
            <a:r>
              <a:rPr lang="es-MX" i="1" dirty="0" smtClean="0"/>
              <a:t>Consulta para la Ciudadanía…</a:t>
            </a: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34422"/>
          <a:stretch>
            <a:fillRect/>
          </a:stretch>
        </p:blipFill>
        <p:spPr bwMode="auto">
          <a:xfrm>
            <a:off x="323528" y="1628800"/>
            <a:ext cx="805239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2987824" y="4941168"/>
            <a:ext cx="424847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Punto Importante</a:t>
            </a:r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395536" y="1268759"/>
            <a:ext cx="7848872" cy="521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2339752" y="6093296"/>
            <a:ext cx="5688632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Layton 2011 Baja Calif FINAL</Template>
  <TotalTime>4113</TotalTime>
  <Words>46</Words>
  <Application>Microsoft Office PowerPoint</Application>
  <PresentationFormat>Presentación en pantalla (4:3)</PresentationFormat>
  <Paragraphs>16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Acceso al Portal de Transparencia</vt:lpstr>
      <vt:lpstr>Acceder a www.sat.gob.mx </vt:lpstr>
      <vt:lpstr>Colocar el cursor sobre  Orientación y Contacto</vt:lpstr>
      <vt:lpstr>Dar click en Orientación, quejas</vt:lpstr>
      <vt:lpstr>Hacer click en  Servicios por Internet</vt:lpstr>
      <vt:lpstr>Hacer click en  Donatarias Autorizadas</vt:lpstr>
      <vt:lpstr>Hacer click en Consulta</vt:lpstr>
      <vt:lpstr>Hacer click en  Consulta para la Ciudadanía…</vt:lpstr>
      <vt:lpstr>Punto Importante</vt:lpstr>
      <vt:lpstr>Hacer click en Reporte de Montos totales…</vt:lpstr>
      <vt:lpstr>Seleccionar año y dar click en Emitir Reporte</vt:lpstr>
      <vt:lpstr>¡Gracias!</vt:lpstr>
    </vt:vector>
  </TitlesOfParts>
  <Company>I.T.A.M.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ITAM</dc:creator>
  <cp:lastModifiedBy>ITAM</cp:lastModifiedBy>
  <cp:revision>170</cp:revision>
  <cp:lastPrinted>2011-08-07T21:11:27Z</cp:lastPrinted>
  <dcterms:created xsi:type="dcterms:W3CDTF">2011-08-03T18:03:02Z</dcterms:created>
  <dcterms:modified xsi:type="dcterms:W3CDTF">2011-11-04T18:32:03Z</dcterms:modified>
</cp:coreProperties>
</file>